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4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734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41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97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41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24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24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3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34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242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94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9193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51BA06-62AF-4E38-BF9D-517D306668B2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31CC1B-D9CE-4B87-B620-1B2538D060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48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6278A7F-51C7-93B4-F94B-F74B34047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42539"/>
            <a:ext cx="9144001" cy="617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77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E009D4-4D52-881D-3348-966BD6646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482"/>
            <a:ext cx="9097362" cy="587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8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2E430A0-48A1-BC26-07ED-EC6A62C7F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196"/>
            <a:ext cx="9150344" cy="600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83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836279C-38E8-C666-60EF-33B0E2318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690"/>
            <a:ext cx="9144000" cy="598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40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711B4F4-CB0E-09F2-594C-507891B12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5" y="417854"/>
            <a:ext cx="9144605" cy="60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00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画面に合わせる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しょうじゅの里小野</dc:creator>
  <cp:lastModifiedBy>しょうじゅの里小野</cp:lastModifiedBy>
  <cp:revision>1</cp:revision>
  <dcterms:created xsi:type="dcterms:W3CDTF">2026-09-04T03:18:30Z</dcterms:created>
  <dcterms:modified xsi:type="dcterms:W3CDTF">2026-09-04T03:22:43Z</dcterms:modified>
</cp:coreProperties>
</file>